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2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15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9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34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77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06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09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38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2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59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2358B-4EAE-4340-AF54-5D9DF877035B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7763-9B20-457D-BD9A-CEA5D0C00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24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otrav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01" y="1716552"/>
            <a:ext cx="2209196" cy="42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516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Utente1</dc:creator>
  <cp:lastModifiedBy>Utente1</cp:lastModifiedBy>
  <cp:revision>1</cp:revision>
  <dcterms:created xsi:type="dcterms:W3CDTF">2016-12-19T17:56:44Z</dcterms:created>
  <dcterms:modified xsi:type="dcterms:W3CDTF">2016-12-19T17:57:29Z</dcterms:modified>
</cp:coreProperties>
</file>